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71" r:id="rId4"/>
    <p:sldId id="266" r:id="rId5"/>
    <p:sldId id="258" r:id="rId6"/>
    <p:sldId id="272" r:id="rId7"/>
    <p:sldId id="259" r:id="rId8"/>
    <p:sldId id="270" r:id="rId9"/>
    <p:sldId id="261" r:id="rId10"/>
    <p:sldId id="262" r:id="rId11"/>
    <p:sldId id="263" r:id="rId12"/>
    <p:sldId id="265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1680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232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77217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3353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475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08924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23154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7597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1643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44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475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7975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69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5748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7698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0491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9464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D31F350-DE50-4882-8796-F8105CA61B3C}" type="datetimeFigureOut">
              <a:rPr lang="en-IE" smtClean="0"/>
              <a:t>14/12/2022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E47E2-4A1A-4661-9CEC-6A6B5ED0087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73851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3653-14E8-68B9-049F-4EF411D60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474976"/>
            <a:ext cx="10354293" cy="1448965"/>
          </a:xfrm>
        </p:spPr>
        <p:txBody>
          <a:bodyPr/>
          <a:lstStyle/>
          <a:p>
            <a:r>
              <a:rPr lang="en-US" dirty="0"/>
              <a:t>No Code Game Editor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D9F53-949F-01AE-8C65-1D1CDACA7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021476"/>
            <a:ext cx="8825658" cy="861420"/>
          </a:xfrm>
        </p:spPr>
        <p:txBody>
          <a:bodyPr/>
          <a:lstStyle/>
          <a:p>
            <a:pPr algn="ctr"/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Rogue : Meet Your maker</a:t>
            </a:r>
            <a:endParaRPr lang="en-IE" i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3EC737-1AFE-1A65-4787-08152512B939}"/>
              </a:ext>
            </a:extLst>
          </p:cNvPr>
          <p:cNvSpPr txBox="1">
            <a:spLocks/>
          </p:cNvSpPr>
          <p:nvPr/>
        </p:nvSpPr>
        <p:spPr>
          <a:xfrm>
            <a:off x="1154955" y="6352998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Author: Patrick Donnelly</a:t>
            </a:r>
            <a:endParaRPr lang="en-I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75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A644-3F93-DF6D-6942-F8159178B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8610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Project Schedule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072D-C52B-A46C-106B-2D26A4F65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561606"/>
            <a:ext cx="6188189" cy="466221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Sprint 1 – 3: Create a prototype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Prototype Features :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Place Walls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Resize Grid Space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Validate Rooms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Generate Floor Space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Assign Colliders to wall Sets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Player Placement and Movement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Object Placement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Player Object Interaction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Collision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Destruction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Push</a:t>
            </a:r>
          </a:p>
        </p:txBody>
      </p:sp>
      <p:pic>
        <p:nvPicPr>
          <p:cNvPr id="5" name="Picture 4" descr="Hour Glass with red sand">
            <a:extLst>
              <a:ext uri="{FF2B5EF4-FFF2-40B4-BE49-F238E27FC236}">
                <a16:creationId xmlns:a16="http://schemas.microsoft.com/office/drawing/2014/main" id="{CBBB674D-F0B9-F5C2-7ECB-FCCB70C1B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" r="22998"/>
          <a:stretch/>
        </p:blipFill>
        <p:spPr>
          <a:xfrm>
            <a:off x="7147112" y="1"/>
            <a:ext cx="6376568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52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DB92-E21E-95C7-BDBF-529F22C0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90858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Project Schedule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14CB-9D67-E0C6-C347-4101F63AE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537856"/>
            <a:ext cx="6188189" cy="468596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Beyond the Prototype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Features: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Saving and Loading a room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User Interface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Room Placement to Create Floors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Procedural Generation using User Created Rooms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Game Creation based on: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Room Placement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Procedural Generation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Assigning Behaviour types to Objects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Audio Management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QoL Features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Balancing the game, Setting User Limitations, Optimisation</a:t>
            </a:r>
          </a:p>
        </p:txBody>
      </p:sp>
      <p:pic>
        <p:nvPicPr>
          <p:cNvPr id="5" name="Picture 4" descr="Close-up of sand in hourglass">
            <a:extLst>
              <a:ext uri="{FF2B5EF4-FFF2-40B4-BE49-F238E27FC236}">
                <a16:creationId xmlns:a16="http://schemas.microsoft.com/office/drawing/2014/main" id="{13382322-83F2-DBA1-2D72-A15E29526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r="-3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895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3267-6968-8B71-5311-FD6F1751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905" y="634181"/>
            <a:ext cx="6188190" cy="1622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Demonstration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6233-7E47-2AEA-0381-9692CFEAB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906" y="1607231"/>
            <a:ext cx="6188189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Progress to Date </a:t>
            </a:r>
          </a:p>
          <a:p>
            <a:pPr marL="0" indent="0" algn="ctr">
              <a:buNone/>
            </a:pPr>
            <a:endParaRPr lang="en-IE" dirty="0">
              <a:solidFill>
                <a:srgbClr val="FFFFFF"/>
              </a:solidFill>
            </a:endParaRPr>
          </a:p>
        </p:txBody>
      </p:sp>
      <p:pic>
        <p:nvPicPr>
          <p:cNvPr id="4" name="ProjectDemo">
            <a:hlinkClick r:id="" action="ppaction://media"/>
            <a:extLst>
              <a:ext uri="{FF2B5EF4-FFF2-40B4-BE49-F238E27FC236}">
                <a16:creationId xmlns:a16="http://schemas.microsoft.com/office/drawing/2014/main" id="{B2038EFF-B8F9-EFEF-5EF6-3FC0A54C0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t="2006" r="13061" b="3794"/>
          <a:stretch/>
        </p:blipFill>
        <p:spPr>
          <a:xfrm>
            <a:off x="2712374" y="2281612"/>
            <a:ext cx="6767251" cy="4124419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6731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C99F-B4ED-CD17-088D-AE3C5080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1584601"/>
            <a:ext cx="9404723" cy="1400530"/>
          </a:xfrm>
        </p:spPr>
        <p:txBody>
          <a:bodyPr/>
          <a:lstStyle/>
          <a:p>
            <a:pPr algn="ctr"/>
            <a:r>
              <a:rPr lang="en-US" u="sng" dirty="0"/>
              <a:t>Questions</a:t>
            </a:r>
            <a:endParaRPr lang="en-IE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7995D-E7F3-40B2-C92D-C2B3B052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8" y="2902004"/>
            <a:ext cx="8946541" cy="140053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Thank you for attention!</a:t>
            </a:r>
          </a:p>
          <a:p>
            <a:pPr marL="0" indent="0" algn="ctr">
              <a:buNone/>
            </a:pPr>
            <a:r>
              <a:rPr lang="en-US" dirty="0"/>
              <a:t>I welcome any Feedback and Questions you may have regarding my Project.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002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B572-B80D-CC76-3DD0-27FCC2FF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933670"/>
            <a:ext cx="9404723" cy="140053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rgbClr val="F2F2F2"/>
                </a:solidFill>
              </a:rPr>
              <a:t>Introduction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5F653-4D60-BF78-5E57-B44420E38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0"/>
            <a:r>
              <a:rPr lang="en-US" b="0" i="0" dirty="0"/>
              <a:t>A </a:t>
            </a:r>
            <a:r>
              <a:rPr lang="en-US" b="0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Code Game Editor</a:t>
            </a:r>
            <a:r>
              <a:rPr lang="en-US" b="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b="0" i="0" dirty="0"/>
              <a:t>for </a:t>
            </a:r>
            <a:r>
              <a:rPr lang="en-US" b="0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Roguelike Creation</a:t>
            </a:r>
          </a:p>
          <a:p>
            <a:pPr lvl="0"/>
            <a:endParaRPr lang="en-US" b="0" i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b="0" i="0" dirty="0"/>
              <a:t>Focused on </a:t>
            </a: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User Experience</a:t>
            </a:r>
            <a:r>
              <a:rPr lang="en-US" b="0" i="0" dirty="0"/>
              <a:t>, </a:t>
            </a:r>
            <a:r>
              <a:rPr lang="en-US" b="0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Accessibility</a:t>
            </a:r>
            <a:r>
              <a:rPr lang="en-US" b="0" i="0" dirty="0"/>
              <a:t> and </a:t>
            </a:r>
            <a:r>
              <a:rPr lang="en-US" b="0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Simplicity</a:t>
            </a:r>
          </a:p>
          <a:p>
            <a:endParaRPr lang="en-US" i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b="0" i="0" dirty="0"/>
              <a:t>Featuring </a:t>
            </a:r>
            <a:r>
              <a:rPr lang="en-US" b="0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Asset Creation/Saving</a:t>
            </a:r>
            <a:r>
              <a:rPr lang="en-US" b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b="0" i="0" dirty="0"/>
              <a:t>and </a:t>
            </a:r>
            <a:r>
              <a:rPr lang="en-US" b="0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Level Generation</a:t>
            </a:r>
          </a:p>
          <a:p>
            <a:endParaRPr lang="en-US" i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b="0" i="0" dirty="0"/>
              <a:t>Primarily </a:t>
            </a:r>
            <a:r>
              <a:rPr lang="en-US" b="0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SFML</a:t>
            </a:r>
            <a:r>
              <a:rPr lang="en-US" b="0" i="0" dirty="0"/>
              <a:t> and </a:t>
            </a:r>
            <a:r>
              <a:rPr lang="en-US" b="0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C++</a:t>
            </a:r>
            <a:r>
              <a:rPr lang="en-IE" b="0" i="0" dirty="0"/>
              <a:t>, possible changes throughout 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8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B572-B80D-CC76-3DD0-27FCC2FF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74" y="820853"/>
            <a:ext cx="9404723" cy="140053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Research Question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5F653-4D60-BF78-5E57-B44420E38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214" y="2751117"/>
            <a:ext cx="8835242" cy="1355766"/>
          </a:xfrm>
        </p:spPr>
        <p:txBody>
          <a:bodyPr anchor="ctr">
            <a:normAutofit/>
          </a:bodyPr>
          <a:lstStyle/>
          <a:p>
            <a:r>
              <a:rPr lang="en-US" dirty="0"/>
              <a:t>Can a </a:t>
            </a: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Simple and Accessible User Experience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that allows </a:t>
            </a: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Complex</a:t>
            </a:r>
            <a:r>
              <a:rPr lang="en-US" dirty="0"/>
              <a:t> game production be created for people with </a:t>
            </a: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non-coding backgrounds</a:t>
            </a:r>
            <a:r>
              <a:rPr lang="en-US" dirty="0"/>
              <a:t>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181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6FB5F-CC35-652C-D7E8-30D8705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Inspiration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4D5FC38-902F-C8B2-6708-16DA58BE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4" y="2207317"/>
            <a:ext cx="5656832" cy="2443366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0F9A3-CA62-A061-E113-DC2FB122E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Scratch</a:t>
            </a:r>
            <a:r>
              <a:rPr lang="en-US" dirty="0">
                <a:solidFill>
                  <a:srgbClr val="EBEBEB"/>
                </a:solidFill>
              </a:rPr>
              <a:t> </a:t>
            </a:r>
          </a:p>
          <a:p>
            <a:r>
              <a:rPr lang="en-US" dirty="0">
                <a:solidFill>
                  <a:srgbClr val="EBEBEB"/>
                </a:solidFill>
              </a:rPr>
              <a:t>Accessibility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No Experience Required</a:t>
            </a:r>
          </a:p>
          <a:p>
            <a:r>
              <a:rPr lang="en-US" dirty="0">
                <a:solidFill>
                  <a:srgbClr val="EBEBEB"/>
                </a:solidFill>
              </a:rPr>
              <a:t>Simplicity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Drag and Drop instant results</a:t>
            </a:r>
          </a:p>
          <a:p>
            <a:r>
              <a:rPr lang="en-US" dirty="0">
                <a:solidFill>
                  <a:srgbClr val="EBEBEB"/>
                </a:solidFill>
              </a:rPr>
              <a:t>User Friendly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User Interface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73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C814-EF5A-0B1B-90BD-7F89230E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Inspiration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459554F-19CA-A147-A324-770C69288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4" y="1896219"/>
            <a:ext cx="5449889" cy="3065562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47D6-6EB0-E97B-744E-C41FD23B5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Super Mario Maker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Endless possibilities</a:t>
            </a:r>
          </a:p>
          <a:p>
            <a:r>
              <a:rPr lang="en-US" dirty="0">
                <a:solidFill>
                  <a:srgbClr val="EBEBEB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Fun – Creation, Playing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Accessible - UI</a:t>
            </a:r>
          </a:p>
          <a:p>
            <a:r>
              <a:rPr lang="en-US" dirty="0">
                <a:solidFill>
                  <a:srgbClr val="EBEBEB"/>
                </a:solidFill>
              </a:rPr>
              <a:t>Seamless Transitions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Editing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Play testing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942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C814-EF5A-0B1B-90BD-7F89230E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Inspiration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colorful, several&#10;&#10;Description automatically generated">
            <a:extLst>
              <a:ext uri="{FF2B5EF4-FFF2-40B4-BE49-F238E27FC236}">
                <a16:creationId xmlns:a16="http://schemas.microsoft.com/office/drawing/2014/main" id="{5F943C5B-4968-CE0F-3513-B1D6AF7B8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60" y="1805656"/>
            <a:ext cx="5766117" cy="32466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07A64A-FB94-8F0D-C87B-EC46BA6888AC}"/>
              </a:ext>
            </a:extLst>
          </p:cNvPr>
          <p:cNvSpPr txBox="1">
            <a:spLocks/>
          </p:cNvSpPr>
          <p:nvPr/>
        </p:nvSpPr>
        <p:spPr>
          <a:xfrm>
            <a:off x="413756" y="2251587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Super Dungeon Maker</a:t>
            </a:r>
            <a:endParaRPr lang="en-IE" i="1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Versatility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Assets</a:t>
            </a:r>
          </a:p>
          <a:p>
            <a:r>
              <a:rPr lang="en-US" dirty="0">
                <a:solidFill>
                  <a:srgbClr val="EBEBEB"/>
                </a:solidFill>
              </a:rPr>
              <a:t>Simplicity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Drag and drop Creation</a:t>
            </a:r>
          </a:p>
          <a:p>
            <a:r>
              <a:rPr lang="en-US" dirty="0">
                <a:solidFill>
                  <a:srgbClr val="EBEBEB"/>
                </a:solidFill>
              </a:rPr>
              <a:t>Accessible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Complex Mechanics made easy for the player</a:t>
            </a:r>
          </a:p>
        </p:txBody>
      </p:sp>
    </p:spTree>
    <p:extLst>
      <p:ext uri="{BB962C8B-B14F-4D97-AF65-F5344CB8AC3E}">
        <p14:creationId xmlns:p14="http://schemas.microsoft.com/office/powerpoint/2010/main" val="3963637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43C79-5240-C343-F81D-43DC907C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Motivation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E239B-9874-4C0E-07E5-8BA90FDD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Creating something :</a:t>
            </a:r>
          </a:p>
          <a:p>
            <a:r>
              <a:rPr lang="en-US" dirty="0">
                <a:solidFill>
                  <a:srgbClr val="FFFFFF"/>
                </a:solidFill>
              </a:rPr>
              <a:t>Fun</a:t>
            </a:r>
          </a:p>
          <a:p>
            <a:r>
              <a:rPr lang="en-US" dirty="0">
                <a:solidFill>
                  <a:srgbClr val="FFFFFF"/>
                </a:solidFill>
              </a:rPr>
              <a:t>Accessible</a:t>
            </a:r>
          </a:p>
          <a:p>
            <a:r>
              <a:rPr lang="en-US" dirty="0">
                <a:solidFill>
                  <a:srgbClr val="FFFFFF"/>
                </a:solidFill>
              </a:rPr>
              <a:t>User Friendly</a:t>
            </a:r>
          </a:p>
          <a:p>
            <a:r>
              <a:rPr lang="en-US" dirty="0">
                <a:solidFill>
                  <a:srgbClr val="FFFFFF"/>
                </a:solidFill>
              </a:rPr>
              <a:t>Allows Users with no coding background to enjoy game creation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Hanging light bulb on">
            <a:extLst>
              <a:ext uri="{FF2B5EF4-FFF2-40B4-BE49-F238E27FC236}">
                <a16:creationId xmlns:a16="http://schemas.microsoft.com/office/drawing/2014/main" id="{87244A17-44A9-F675-A3DE-85C1BB64A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5" r="2979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314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3B572-B80D-CC76-3DD0-27FCC2FF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Focus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5F653-4D60-BF78-5E57-B44420E38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User Experience</a:t>
            </a:r>
          </a:p>
          <a:p>
            <a:r>
              <a:rPr lang="en-US" dirty="0">
                <a:solidFill>
                  <a:srgbClr val="FFFFFF"/>
                </a:solidFill>
              </a:rPr>
              <a:t>Simple Accessible User Interface</a:t>
            </a:r>
          </a:p>
          <a:p>
            <a:r>
              <a:rPr lang="en-US" dirty="0">
                <a:solidFill>
                  <a:srgbClr val="FFFFFF"/>
                </a:solidFill>
              </a:rPr>
              <a:t>Detailed easy to understand user feedback throughout the creation process</a:t>
            </a:r>
          </a:p>
          <a:p>
            <a:r>
              <a:rPr lang="en-US" dirty="0">
                <a:solidFill>
                  <a:srgbClr val="FFFFFF"/>
                </a:solidFill>
              </a:rPr>
              <a:t>Fun not limited to playing your creation but building it too.</a:t>
            </a:r>
          </a:p>
          <a:p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rrows going to the red target">
            <a:extLst>
              <a:ext uri="{FF2B5EF4-FFF2-40B4-BE49-F238E27FC236}">
                <a16:creationId xmlns:a16="http://schemas.microsoft.com/office/drawing/2014/main" id="{2133A5AB-094F-5D32-1BEC-2260A0D3B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0" r="10988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311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D7E5-886D-4EA2-2957-AE06E3FE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Technology Stack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6AFB9-763F-6757-A6B5-6E64243A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Current Build Includes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Visual Studio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C++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SFML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Further Research Needed 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Yaml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Json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Other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Appropriate Parser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Subject to change as project Progresses</a:t>
            </a:r>
          </a:p>
        </p:txBody>
      </p:sp>
      <p:pic>
        <p:nvPicPr>
          <p:cNvPr id="5" name="Picture 4" descr="Pastel workspace setup">
            <a:extLst>
              <a:ext uri="{FF2B5EF4-FFF2-40B4-BE49-F238E27FC236}">
                <a16:creationId xmlns:a16="http://schemas.microsoft.com/office/drawing/2014/main" id="{735D4253-6751-F9B2-299A-D62A7312E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8" r="24248"/>
          <a:stretch/>
        </p:blipFill>
        <p:spPr>
          <a:xfrm>
            <a:off x="7409379" y="3358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0238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313</Words>
  <Application>Microsoft Office PowerPoint</Application>
  <PresentationFormat>Widescreen</PresentationFormat>
  <Paragraphs>98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No Code Game Editor</vt:lpstr>
      <vt:lpstr>Introduction</vt:lpstr>
      <vt:lpstr>Research Question</vt:lpstr>
      <vt:lpstr>Inspiration</vt:lpstr>
      <vt:lpstr>Inspiration</vt:lpstr>
      <vt:lpstr>Inspiration</vt:lpstr>
      <vt:lpstr>Motivation</vt:lpstr>
      <vt:lpstr>Focus</vt:lpstr>
      <vt:lpstr>Technology Stack</vt:lpstr>
      <vt:lpstr>Project Schedule</vt:lpstr>
      <vt:lpstr>Project Schedule</vt:lpstr>
      <vt:lpstr>Demonstration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(Student) - Patrick Donnelly</dc:creator>
  <cp:lastModifiedBy>(Student) - Patrick Donnelly</cp:lastModifiedBy>
  <cp:revision>4</cp:revision>
  <dcterms:created xsi:type="dcterms:W3CDTF">2022-12-14T18:32:23Z</dcterms:created>
  <dcterms:modified xsi:type="dcterms:W3CDTF">2022-12-14T21:07:48Z</dcterms:modified>
</cp:coreProperties>
</file>